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80D502-A87B-4A3F-9E71-2DC788881D83}" v="5" dt="2018-07-02T14:41:29.3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y Ernesto Nobrega Schwantes" userId="2159a553c4c1304b" providerId="LiveId" clId="{BCE555D4-BA21-45D8-AEA4-58B5F68CEF0D}"/>
    <pc:docChg chg="delSld">
      <pc:chgData name="Ruy Ernesto Nobrega Schwantes" userId="2159a553c4c1304b" providerId="LiveId" clId="{BCE555D4-BA21-45D8-AEA4-58B5F68CEF0D}" dt="2018-07-02T14:15:03.623" v="0" actId="2696"/>
      <pc:docMkLst>
        <pc:docMk/>
      </pc:docMkLst>
      <pc:sldChg chg="del">
        <pc:chgData name="Ruy Ernesto Nobrega Schwantes" userId="2159a553c4c1304b" providerId="LiveId" clId="{BCE555D4-BA21-45D8-AEA4-58B5F68CEF0D}" dt="2018-07-02T14:15:03.623" v="0" actId="2696"/>
        <pc:sldMkLst>
          <pc:docMk/>
          <pc:sldMk cId="1671221133" sldId="269"/>
        </pc:sldMkLst>
      </pc:sldChg>
    </pc:docChg>
  </pc:docChgLst>
  <pc:docChgLst>
    <pc:chgData name="Ruy Ernesto Nobrega Schwantes" userId="2159a553c4c1304b" providerId="LiveId" clId="{E880D502-A87B-4A3F-9E71-2DC788881D83}"/>
    <pc:docChg chg="addSld delSld modSld">
      <pc:chgData name="Ruy Ernesto Nobrega Schwantes" userId="2159a553c4c1304b" providerId="LiveId" clId="{E880D502-A87B-4A3F-9E71-2DC788881D83}" dt="2018-07-02T14:41:29.376" v="3" actId="2696"/>
      <pc:docMkLst>
        <pc:docMk/>
      </pc:docMkLst>
      <pc:sldChg chg="add">
        <pc:chgData name="Ruy Ernesto Nobrega Schwantes" userId="2159a553c4c1304b" providerId="LiveId" clId="{E880D502-A87B-4A3F-9E71-2DC788881D83}" dt="2018-07-02T14:41:24.577" v="0"/>
        <pc:sldMkLst>
          <pc:docMk/>
          <pc:sldMk cId="1671221133" sldId="269"/>
        </pc:sldMkLst>
      </pc:sldChg>
      <pc:sldChg chg="del">
        <pc:chgData name="Ruy Ernesto Nobrega Schwantes" userId="2159a553c4c1304b" providerId="LiveId" clId="{E880D502-A87B-4A3F-9E71-2DC788881D83}" dt="2018-07-02T14:41:27.759" v="1" actId="2696"/>
        <pc:sldMkLst>
          <pc:docMk/>
          <pc:sldMk cId="2093117949" sldId="270"/>
        </pc:sldMkLst>
      </pc:sldChg>
      <pc:sldChg chg="del">
        <pc:chgData name="Ruy Ernesto Nobrega Schwantes" userId="2159a553c4c1304b" providerId="LiveId" clId="{E880D502-A87B-4A3F-9E71-2DC788881D83}" dt="2018-07-02T14:41:28.635" v="2" actId="2696"/>
        <pc:sldMkLst>
          <pc:docMk/>
          <pc:sldMk cId="3601220560" sldId="271"/>
        </pc:sldMkLst>
      </pc:sldChg>
      <pc:sldChg chg="del">
        <pc:chgData name="Ruy Ernesto Nobrega Schwantes" userId="2159a553c4c1304b" providerId="LiveId" clId="{E880D502-A87B-4A3F-9E71-2DC788881D83}" dt="2018-07-02T14:41:29.376" v="3" actId="2696"/>
        <pc:sldMkLst>
          <pc:docMk/>
          <pc:sldMk cId="103524566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0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9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7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3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1457" y="460418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80" y="901344"/>
            <a:ext cx="4011635" cy="5329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164" y="1130653"/>
            <a:ext cx="4011635" cy="20563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164" y="3878684"/>
            <a:ext cx="4011635" cy="20563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311980" y="901344"/>
            <a:ext cx="4011634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10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DIZENDO “NÃO”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003" y="2758042"/>
            <a:ext cx="3355588" cy="32240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05163" y="1547675"/>
            <a:ext cx="401163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Minha família da igreja me ajuda a viver para Jesus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5162" y="3908393"/>
            <a:ext cx="4011635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“Conserve o que você tem, para que ninguém tome a sua coroa.”</a:t>
            </a:r>
          </a:p>
          <a:p>
            <a:pPr algn="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Apocalipse 3:11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221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15</cp:revision>
  <cp:lastPrinted>2022-06-24T16:35:19Z</cp:lastPrinted>
  <dcterms:created xsi:type="dcterms:W3CDTF">2017-05-23T10:00:38Z</dcterms:created>
  <dcterms:modified xsi:type="dcterms:W3CDTF">2022-08-19T17:29:33Z</dcterms:modified>
</cp:coreProperties>
</file>